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44" y="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4625D-DA79-49A9-9053-36335E4EE760}" type="datetimeFigureOut">
              <a:rPr lang="de-DE" smtClean="0"/>
              <a:pPr/>
              <a:t>16.05.2022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E495-299A-48B5-BCBE-F26E6DE983E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9620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4625D-DA79-49A9-9053-36335E4EE760}" type="datetimeFigureOut">
              <a:rPr lang="de-DE" smtClean="0"/>
              <a:pPr/>
              <a:t>16.05.2022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E495-299A-48B5-BCBE-F26E6DE983E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7647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4625D-DA79-49A9-9053-36335E4EE760}" type="datetimeFigureOut">
              <a:rPr lang="de-DE" smtClean="0"/>
              <a:pPr/>
              <a:t>16.05.2022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E495-299A-48B5-BCBE-F26E6DE983E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3621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4625D-DA79-49A9-9053-36335E4EE760}" type="datetimeFigureOut">
              <a:rPr lang="de-DE" smtClean="0"/>
              <a:pPr/>
              <a:t>16.05.2022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E495-299A-48B5-BCBE-F26E6DE983E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0590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4625D-DA79-49A9-9053-36335E4EE760}" type="datetimeFigureOut">
              <a:rPr lang="de-DE" smtClean="0"/>
              <a:pPr/>
              <a:t>16.05.2022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E495-299A-48B5-BCBE-F26E6DE983E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3526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4625D-DA79-49A9-9053-36335E4EE760}" type="datetimeFigureOut">
              <a:rPr lang="de-DE" smtClean="0"/>
              <a:pPr/>
              <a:t>16.05.2022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E495-299A-48B5-BCBE-F26E6DE983E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567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4625D-DA79-49A9-9053-36335E4EE760}" type="datetimeFigureOut">
              <a:rPr lang="de-DE" smtClean="0"/>
              <a:pPr/>
              <a:t>16.05.2022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E495-299A-48B5-BCBE-F26E6DE983E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8718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4625D-DA79-49A9-9053-36335E4EE760}" type="datetimeFigureOut">
              <a:rPr lang="de-DE" smtClean="0"/>
              <a:pPr/>
              <a:t>16.05.2022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E495-299A-48B5-BCBE-F26E6DE983E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5911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4625D-DA79-49A9-9053-36335E4EE760}" type="datetimeFigureOut">
              <a:rPr lang="de-DE" smtClean="0"/>
              <a:pPr/>
              <a:t>16.05.2022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E495-299A-48B5-BCBE-F26E6DE983E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5031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4625D-DA79-49A9-9053-36335E4EE760}" type="datetimeFigureOut">
              <a:rPr lang="de-DE" smtClean="0"/>
              <a:pPr/>
              <a:t>16.05.2022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E495-299A-48B5-BCBE-F26E6DE983E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743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4625D-DA79-49A9-9053-36335E4EE760}" type="datetimeFigureOut">
              <a:rPr lang="de-DE" smtClean="0"/>
              <a:pPr/>
              <a:t>16.05.2022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E495-299A-48B5-BCBE-F26E6DE983E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683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4625D-DA79-49A9-9053-36335E4EE760}" type="datetimeFigureOut">
              <a:rPr lang="de-DE" smtClean="0"/>
              <a:pPr/>
              <a:t>16.05.2022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1E495-299A-48B5-BCBE-F26E6DE983E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6433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223072"/>
              </p:ext>
            </p:extLst>
          </p:nvPr>
        </p:nvGraphicFramePr>
        <p:xfrm>
          <a:off x="-7738" y="150926"/>
          <a:ext cx="9666644" cy="65122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22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32629">
                  <a:extLst>
                    <a:ext uri="{9D8B030D-6E8A-4147-A177-3AD203B41FA5}">
                      <a16:colId xmlns:a16="http://schemas.microsoft.com/office/drawing/2014/main" val="279965581"/>
                    </a:ext>
                  </a:extLst>
                </a:gridCol>
                <a:gridCol w="1811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80886">
                <a:tc gridSpan="3">
                  <a:txBody>
                    <a:bodyPr/>
                    <a:lstStyle/>
                    <a:p>
                      <a:pPr algn="ctr"/>
                      <a:r>
                        <a:rPr lang="de-DE" sz="5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Kleiderkammer </a:t>
                      </a:r>
                    </a:p>
                    <a:p>
                      <a:pPr algn="ctr"/>
                      <a:r>
                        <a:rPr lang="de-DE" sz="5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Spenden-Bedarfsliste</a:t>
                      </a:r>
                      <a:endParaRPr lang="de-DE" sz="200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74295" marR="74295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975">
                <a:tc>
                  <a:txBody>
                    <a:bodyPr/>
                    <a:lstStyle/>
                    <a:p>
                      <a:endParaRPr lang="de-DE" b="1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74295" marR="7429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Bedarf -</a:t>
                      </a:r>
                      <a:r>
                        <a:rPr lang="de-DE" sz="2000" b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bitte sauber und gut erhalten sowie der Jahreszeit entsprechend bzw. für 3 Monate vorausschauend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Wir benötigen  NICHT: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11867"/>
                  </a:ext>
                </a:extLst>
              </a:tr>
              <a:tr h="5021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20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Männer / Frauen</a:t>
                      </a:r>
                      <a:endParaRPr lang="de-DE" sz="2000" b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de-DE" sz="2000" b="0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chuhe und </a:t>
                      </a:r>
                      <a:r>
                        <a:rPr lang="de-DE" sz="2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Kleidung in Gr. XS, S, M, L</a:t>
                      </a:r>
                      <a:endParaRPr lang="de-DE" sz="2000" b="0" kern="1200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8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Schmutziges, Kaputtes, Altmodisches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8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Anzüge, Abendkleidung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de-DE" sz="18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2779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de-DE" sz="2000" b="1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Kinder / Babys</a:t>
                      </a:r>
                    </a:p>
                  </a:txBody>
                  <a:tcPr marL="74295" marR="7429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2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Baby- und Kinderkleidung</a:t>
                      </a:r>
                    </a:p>
                    <a:p>
                      <a:pPr mar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2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Schuhe</a:t>
                      </a:r>
                    </a:p>
                    <a:p>
                      <a:pPr mar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2000" b="0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Autositze, Hochstühle, Kinderwägen, Buggys</a:t>
                      </a:r>
                    </a:p>
                    <a:p>
                      <a:pPr mar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2000" b="0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Spielsachen vorwiegend für draußen, Bälle,</a:t>
                      </a:r>
                      <a:br>
                        <a:rPr lang="de-DE" sz="2000" b="0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2000" b="0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Puppen, einfache Spiele, Kuscheltiere (gewaschen)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8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134471"/>
                  </a:ext>
                </a:extLst>
              </a:tr>
              <a:tr h="1407903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de-DE" sz="20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Sonstiges</a:t>
                      </a:r>
                    </a:p>
                  </a:txBody>
                  <a:tcPr marL="74295" marR="7429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Handtücher,</a:t>
                      </a:r>
                      <a:r>
                        <a:rPr lang="de-DE" sz="2000" b="0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Gardinen, </a:t>
                      </a:r>
                      <a:r>
                        <a:rPr lang="de-DE" sz="2000" b="0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Bettwäsche, Spannbettlaken</a:t>
                      </a:r>
                    </a:p>
                    <a:p>
                      <a:pPr marL="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000" b="0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Wolle, Stoffe, Nähzubehör</a:t>
                      </a:r>
                      <a:endParaRPr lang="de-DE" sz="2000" b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20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Geschirr, Besteck, Haushaltwaren</a:t>
                      </a:r>
                    </a:p>
                    <a:p>
                      <a:pPr mar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2000" b="0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Töpfe, Pfannen und Schüsseln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de-DE" sz="18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1096" y="94867"/>
            <a:ext cx="1781092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264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A4-Papier (210 x 297 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Tilmann</dc:creator>
  <cp:lastModifiedBy>Birgit</cp:lastModifiedBy>
  <cp:revision>94</cp:revision>
  <cp:lastPrinted>2020-05-09T08:56:06Z</cp:lastPrinted>
  <dcterms:created xsi:type="dcterms:W3CDTF">2015-11-01T18:51:40Z</dcterms:created>
  <dcterms:modified xsi:type="dcterms:W3CDTF">2022-05-17T18:28:07Z</dcterms:modified>
</cp:coreProperties>
</file>